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Track" charset="1" panose="02000000000000000000"/>
      <p:regular r:id="rId22"/>
    </p:embeddedFont>
    <p:embeddedFont>
      <p:font typeface="Canva Sans Bold" charset="1" panose="020B0803030501040103"/>
      <p:regular r:id="rId23"/>
    </p:embeddedFont>
    <p:embeddedFont>
      <p:font typeface="Poppins" charset="1" panose="000005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sv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34.png" Type="http://schemas.openxmlformats.org/officeDocument/2006/relationships/image"/><Relationship Id="rId6" Target="../media/image3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36.png" Type="http://schemas.openxmlformats.org/officeDocument/2006/relationships/image"/><Relationship Id="rId6" Target="../media/image3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38.png" Type="http://schemas.openxmlformats.org/officeDocument/2006/relationships/image"/><Relationship Id="rId6" Target="../media/image3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0.png" Type="http://schemas.openxmlformats.org/officeDocument/2006/relationships/image"/><Relationship Id="rId6" Target="../media/image4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2.png" Type="http://schemas.openxmlformats.org/officeDocument/2006/relationships/image"/><Relationship Id="rId6" Target="../media/image4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4.png" Type="http://schemas.openxmlformats.org/officeDocument/2006/relationships/image"/><Relationship Id="rId6" Target="../media/image4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21.png" Type="http://schemas.openxmlformats.org/officeDocument/2006/relationships/image"/><Relationship Id="rId12" Target="../media/image22.pn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17.jpe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Relationship Id="rId8" Target="../media/image20.jpeg" Type="http://schemas.openxmlformats.org/officeDocument/2006/relationships/image"/><Relationship Id="rId9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24.png" Type="http://schemas.openxmlformats.org/officeDocument/2006/relationships/image"/><Relationship Id="rId6" Target="../media/image2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4.pn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6.png" Type="http://schemas.openxmlformats.org/officeDocument/2006/relationships/image"/><Relationship Id="rId7" Target="../media/image29.png" Type="http://schemas.openxmlformats.org/officeDocument/2006/relationships/image"/><Relationship Id="rId8" Target="../media/image3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32.png" Type="http://schemas.openxmlformats.org/officeDocument/2006/relationships/image"/><Relationship Id="rId8" Target="../media/image3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844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65755" y="1864205"/>
            <a:ext cx="13956489" cy="1730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99"/>
              </a:lnSpc>
            </a:pPr>
            <a:r>
              <a:rPr lang="en-US" sz="12999">
                <a:solidFill>
                  <a:srgbClr val="F0B92D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7777780" y="1028700"/>
            <a:ext cx="367761" cy="432197"/>
          </a:xfrm>
          <a:custGeom>
            <a:avLst/>
            <a:gdLst/>
            <a:ahLst/>
            <a:cxnLst/>
            <a:rect r="r" b="b" t="t" l="l"/>
            <a:pathLst>
              <a:path h="432197" w="367761">
                <a:moveTo>
                  <a:pt x="0" y="0"/>
                </a:moveTo>
                <a:lnTo>
                  <a:pt x="367760" y="0"/>
                </a:lnTo>
                <a:lnTo>
                  <a:pt x="367760" y="432197"/>
                </a:lnTo>
                <a:lnTo>
                  <a:pt x="0" y="432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231695" y="1114624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539101" y="3020572"/>
            <a:ext cx="6444733" cy="1043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64"/>
              </a:lnSpc>
            </a:pPr>
            <a:r>
              <a:rPr lang="en-US" sz="6188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SALES REPORT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844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8016" y="131781"/>
            <a:ext cx="367761" cy="432197"/>
          </a:xfrm>
          <a:custGeom>
            <a:avLst/>
            <a:gdLst/>
            <a:ahLst/>
            <a:cxnLst/>
            <a:rect r="r" b="b" t="t" l="l"/>
            <a:pathLst>
              <a:path h="432197" w="367761">
                <a:moveTo>
                  <a:pt x="0" y="0"/>
                </a:moveTo>
                <a:lnTo>
                  <a:pt x="367760" y="0"/>
                </a:lnTo>
                <a:lnTo>
                  <a:pt x="367760" y="432198"/>
                </a:lnTo>
                <a:lnTo>
                  <a:pt x="0" y="432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08016" y="753923"/>
            <a:ext cx="9318420" cy="2172268"/>
          </a:xfrm>
          <a:custGeom>
            <a:avLst/>
            <a:gdLst/>
            <a:ahLst/>
            <a:cxnLst/>
            <a:rect r="r" b="b" t="t" l="l"/>
            <a:pathLst>
              <a:path h="2172268" w="9318420">
                <a:moveTo>
                  <a:pt x="0" y="0"/>
                </a:moveTo>
                <a:lnTo>
                  <a:pt x="9318420" y="0"/>
                </a:lnTo>
                <a:lnTo>
                  <a:pt x="9318420" y="2172268"/>
                </a:lnTo>
                <a:lnTo>
                  <a:pt x="0" y="21722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011687" y="1840057"/>
            <a:ext cx="6980447" cy="4869424"/>
          </a:xfrm>
          <a:custGeom>
            <a:avLst/>
            <a:gdLst/>
            <a:ahLst/>
            <a:cxnLst/>
            <a:rect r="r" b="b" t="t" l="l"/>
            <a:pathLst>
              <a:path h="4869424" w="6980447">
                <a:moveTo>
                  <a:pt x="0" y="0"/>
                </a:moveTo>
                <a:lnTo>
                  <a:pt x="6980447" y="0"/>
                </a:lnTo>
                <a:lnTo>
                  <a:pt x="6980447" y="4869424"/>
                </a:lnTo>
                <a:lnTo>
                  <a:pt x="0" y="48694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68772" y="217705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08162" y="1340309"/>
            <a:ext cx="4499598" cy="4759232"/>
            <a:chOff x="0" y="0"/>
            <a:chExt cx="952735" cy="10077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2735" cy="1007709"/>
            </a:xfrm>
            <a:custGeom>
              <a:avLst/>
              <a:gdLst/>
              <a:ahLst/>
              <a:cxnLst/>
              <a:rect r="r" b="b" t="t" l="l"/>
              <a:pathLst>
                <a:path h="1007709" w="952735">
                  <a:moveTo>
                    <a:pt x="476367" y="0"/>
                  </a:moveTo>
                  <a:cubicBezTo>
                    <a:pt x="213277" y="0"/>
                    <a:pt x="0" y="225583"/>
                    <a:pt x="0" y="503855"/>
                  </a:cubicBezTo>
                  <a:cubicBezTo>
                    <a:pt x="0" y="782126"/>
                    <a:pt x="213277" y="1007709"/>
                    <a:pt x="476367" y="1007709"/>
                  </a:cubicBezTo>
                  <a:cubicBezTo>
                    <a:pt x="739458" y="1007709"/>
                    <a:pt x="952735" y="782126"/>
                    <a:pt x="952735" y="503855"/>
                  </a:cubicBezTo>
                  <a:cubicBezTo>
                    <a:pt x="952735" y="225583"/>
                    <a:pt x="739458" y="0"/>
                    <a:pt x="476367" y="0"/>
                  </a:cubicBezTo>
                  <a:close/>
                </a:path>
              </a:pathLst>
            </a:custGeom>
            <a:blipFill>
              <a:blip r:embed="rId2"/>
              <a:stretch>
                <a:fillRect l="-6942" t="0" r="-6942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564919" y="131781"/>
            <a:ext cx="310857" cy="365324"/>
          </a:xfrm>
          <a:custGeom>
            <a:avLst/>
            <a:gdLst/>
            <a:ahLst/>
            <a:cxnLst/>
            <a:rect r="r" b="b" t="t" l="l"/>
            <a:pathLst>
              <a:path h="365324" w="310857">
                <a:moveTo>
                  <a:pt x="0" y="0"/>
                </a:moveTo>
                <a:lnTo>
                  <a:pt x="310857" y="0"/>
                </a:lnTo>
                <a:lnTo>
                  <a:pt x="310857" y="365324"/>
                </a:lnTo>
                <a:lnTo>
                  <a:pt x="0" y="3653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68772" y="1215363"/>
            <a:ext cx="10304359" cy="1664550"/>
          </a:xfrm>
          <a:custGeom>
            <a:avLst/>
            <a:gdLst/>
            <a:ahLst/>
            <a:cxnLst/>
            <a:rect r="r" b="b" t="t" l="l"/>
            <a:pathLst>
              <a:path h="1664550" w="10304359">
                <a:moveTo>
                  <a:pt x="0" y="0"/>
                </a:moveTo>
                <a:lnTo>
                  <a:pt x="10304359" y="0"/>
                </a:lnTo>
                <a:lnTo>
                  <a:pt x="10304359" y="1664550"/>
                </a:lnTo>
                <a:lnTo>
                  <a:pt x="0" y="16645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68772" y="3267728"/>
            <a:ext cx="6732124" cy="3090657"/>
          </a:xfrm>
          <a:custGeom>
            <a:avLst/>
            <a:gdLst/>
            <a:ahLst/>
            <a:cxnLst/>
            <a:rect r="r" b="b" t="t" l="l"/>
            <a:pathLst>
              <a:path h="3090657" w="6732124">
                <a:moveTo>
                  <a:pt x="0" y="0"/>
                </a:moveTo>
                <a:lnTo>
                  <a:pt x="6732123" y="0"/>
                </a:lnTo>
                <a:lnTo>
                  <a:pt x="6732123" y="3090657"/>
                </a:lnTo>
                <a:lnTo>
                  <a:pt x="0" y="30906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8772" y="217705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08162" y="1340309"/>
            <a:ext cx="4499598" cy="4759232"/>
            <a:chOff x="0" y="0"/>
            <a:chExt cx="952735" cy="10077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2735" cy="1007709"/>
            </a:xfrm>
            <a:custGeom>
              <a:avLst/>
              <a:gdLst/>
              <a:ahLst/>
              <a:cxnLst/>
              <a:rect r="r" b="b" t="t" l="l"/>
              <a:pathLst>
                <a:path h="1007709" w="952735">
                  <a:moveTo>
                    <a:pt x="476367" y="0"/>
                  </a:moveTo>
                  <a:cubicBezTo>
                    <a:pt x="213277" y="0"/>
                    <a:pt x="0" y="225583"/>
                    <a:pt x="0" y="503855"/>
                  </a:cubicBezTo>
                  <a:cubicBezTo>
                    <a:pt x="0" y="782126"/>
                    <a:pt x="213277" y="1007709"/>
                    <a:pt x="476367" y="1007709"/>
                  </a:cubicBezTo>
                  <a:cubicBezTo>
                    <a:pt x="739458" y="1007709"/>
                    <a:pt x="952735" y="782126"/>
                    <a:pt x="952735" y="503855"/>
                  </a:cubicBezTo>
                  <a:cubicBezTo>
                    <a:pt x="952735" y="225583"/>
                    <a:pt x="739458" y="0"/>
                    <a:pt x="476367" y="0"/>
                  </a:cubicBezTo>
                  <a:close/>
                </a:path>
              </a:pathLst>
            </a:custGeom>
            <a:blipFill>
              <a:blip r:embed="rId2"/>
              <a:stretch>
                <a:fillRect l="-6942" t="0" r="-694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360562" y="1492709"/>
            <a:ext cx="4499598" cy="4759232"/>
            <a:chOff x="0" y="0"/>
            <a:chExt cx="952735" cy="100770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52735" cy="1007709"/>
            </a:xfrm>
            <a:custGeom>
              <a:avLst/>
              <a:gdLst/>
              <a:ahLst/>
              <a:cxnLst/>
              <a:rect r="r" b="b" t="t" l="l"/>
              <a:pathLst>
                <a:path h="1007709" w="952735">
                  <a:moveTo>
                    <a:pt x="476367" y="0"/>
                  </a:moveTo>
                  <a:cubicBezTo>
                    <a:pt x="213277" y="0"/>
                    <a:pt x="0" y="225583"/>
                    <a:pt x="0" y="503855"/>
                  </a:cubicBezTo>
                  <a:cubicBezTo>
                    <a:pt x="0" y="782126"/>
                    <a:pt x="213277" y="1007709"/>
                    <a:pt x="476367" y="1007709"/>
                  </a:cubicBezTo>
                  <a:cubicBezTo>
                    <a:pt x="739458" y="1007709"/>
                    <a:pt x="952735" y="782126"/>
                    <a:pt x="952735" y="503855"/>
                  </a:cubicBezTo>
                  <a:cubicBezTo>
                    <a:pt x="952735" y="225583"/>
                    <a:pt x="739458" y="0"/>
                    <a:pt x="476367" y="0"/>
                  </a:cubicBezTo>
                  <a:close/>
                </a:path>
              </a:pathLst>
            </a:custGeom>
            <a:blipFill>
              <a:blip r:embed="rId2"/>
              <a:stretch>
                <a:fillRect l="-6942" t="0" r="-6942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64919" y="131781"/>
            <a:ext cx="310857" cy="365324"/>
          </a:xfrm>
          <a:custGeom>
            <a:avLst/>
            <a:gdLst/>
            <a:ahLst/>
            <a:cxnLst/>
            <a:rect r="r" b="b" t="t" l="l"/>
            <a:pathLst>
              <a:path h="365324" w="310857">
                <a:moveTo>
                  <a:pt x="0" y="0"/>
                </a:moveTo>
                <a:lnTo>
                  <a:pt x="310857" y="0"/>
                </a:lnTo>
                <a:lnTo>
                  <a:pt x="310857" y="365324"/>
                </a:lnTo>
                <a:lnTo>
                  <a:pt x="0" y="3653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20348" y="1028700"/>
            <a:ext cx="10986492" cy="1466946"/>
          </a:xfrm>
          <a:custGeom>
            <a:avLst/>
            <a:gdLst/>
            <a:ahLst/>
            <a:cxnLst/>
            <a:rect r="r" b="b" t="t" l="l"/>
            <a:pathLst>
              <a:path h="1466946" w="10986492">
                <a:moveTo>
                  <a:pt x="0" y="0"/>
                </a:moveTo>
                <a:lnTo>
                  <a:pt x="10986492" y="0"/>
                </a:lnTo>
                <a:lnTo>
                  <a:pt x="10986492" y="1466946"/>
                </a:lnTo>
                <a:lnTo>
                  <a:pt x="0" y="14669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20348" y="3250041"/>
            <a:ext cx="9030639" cy="2276318"/>
          </a:xfrm>
          <a:custGeom>
            <a:avLst/>
            <a:gdLst/>
            <a:ahLst/>
            <a:cxnLst/>
            <a:rect r="r" b="b" t="t" l="l"/>
            <a:pathLst>
              <a:path h="2276318" w="9030639">
                <a:moveTo>
                  <a:pt x="0" y="0"/>
                </a:moveTo>
                <a:lnTo>
                  <a:pt x="9030638" y="0"/>
                </a:lnTo>
                <a:lnTo>
                  <a:pt x="9030638" y="2276318"/>
                </a:lnTo>
                <a:lnTo>
                  <a:pt x="0" y="22763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68772" y="217705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08162" y="1340309"/>
            <a:ext cx="4499598" cy="4759232"/>
            <a:chOff x="0" y="0"/>
            <a:chExt cx="952735" cy="10077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2735" cy="1007709"/>
            </a:xfrm>
            <a:custGeom>
              <a:avLst/>
              <a:gdLst/>
              <a:ahLst/>
              <a:cxnLst/>
              <a:rect r="r" b="b" t="t" l="l"/>
              <a:pathLst>
                <a:path h="1007709" w="952735">
                  <a:moveTo>
                    <a:pt x="476367" y="0"/>
                  </a:moveTo>
                  <a:cubicBezTo>
                    <a:pt x="213277" y="0"/>
                    <a:pt x="0" y="225583"/>
                    <a:pt x="0" y="503855"/>
                  </a:cubicBezTo>
                  <a:cubicBezTo>
                    <a:pt x="0" y="782126"/>
                    <a:pt x="213277" y="1007709"/>
                    <a:pt x="476367" y="1007709"/>
                  </a:cubicBezTo>
                  <a:cubicBezTo>
                    <a:pt x="739458" y="1007709"/>
                    <a:pt x="952735" y="782126"/>
                    <a:pt x="952735" y="503855"/>
                  </a:cubicBezTo>
                  <a:cubicBezTo>
                    <a:pt x="952735" y="225583"/>
                    <a:pt x="739458" y="0"/>
                    <a:pt x="476367" y="0"/>
                  </a:cubicBezTo>
                  <a:close/>
                </a:path>
              </a:pathLst>
            </a:custGeom>
            <a:blipFill>
              <a:blip r:embed="rId2"/>
              <a:stretch>
                <a:fillRect l="-6942" t="0" r="-694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360562" y="1492709"/>
            <a:ext cx="4499598" cy="4759232"/>
            <a:chOff x="0" y="0"/>
            <a:chExt cx="952735" cy="100770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52735" cy="1007709"/>
            </a:xfrm>
            <a:custGeom>
              <a:avLst/>
              <a:gdLst/>
              <a:ahLst/>
              <a:cxnLst/>
              <a:rect r="r" b="b" t="t" l="l"/>
              <a:pathLst>
                <a:path h="1007709" w="952735">
                  <a:moveTo>
                    <a:pt x="476367" y="0"/>
                  </a:moveTo>
                  <a:cubicBezTo>
                    <a:pt x="213277" y="0"/>
                    <a:pt x="0" y="225583"/>
                    <a:pt x="0" y="503855"/>
                  </a:cubicBezTo>
                  <a:cubicBezTo>
                    <a:pt x="0" y="782126"/>
                    <a:pt x="213277" y="1007709"/>
                    <a:pt x="476367" y="1007709"/>
                  </a:cubicBezTo>
                  <a:cubicBezTo>
                    <a:pt x="739458" y="1007709"/>
                    <a:pt x="952735" y="782126"/>
                    <a:pt x="952735" y="503855"/>
                  </a:cubicBezTo>
                  <a:cubicBezTo>
                    <a:pt x="952735" y="225583"/>
                    <a:pt x="739458" y="0"/>
                    <a:pt x="476367" y="0"/>
                  </a:cubicBezTo>
                  <a:close/>
                </a:path>
              </a:pathLst>
            </a:custGeom>
            <a:blipFill>
              <a:blip r:embed="rId2"/>
              <a:stretch>
                <a:fillRect l="-6942" t="0" r="-6942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64919" y="131781"/>
            <a:ext cx="310857" cy="365324"/>
          </a:xfrm>
          <a:custGeom>
            <a:avLst/>
            <a:gdLst/>
            <a:ahLst/>
            <a:cxnLst/>
            <a:rect r="r" b="b" t="t" l="l"/>
            <a:pathLst>
              <a:path h="365324" w="310857">
                <a:moveTo>
                  <a:pt x="0" y="0"/>
                </a:moveTo>
                <a:lnTo>
                  <a:pt x="310857" y="0"/>
                </a:lnTo>
                <a:lnTo>
                  <a:pt x="310857" y="365324"/>
                </a:lnTo>
                <a:lnTo>
                  <a:pt x="0" y="3653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75776" y="1028700"/>
            <a:ext cx="10783219" cy="1224278"/>
          </a:xfrm>
          <a:custGeom>
            <a:avLst/>
            <a:gdLst/>
            <a:ahLst/>
            <a:cxnLst/>
            <a:rect r="r" b="b" t="t" l="l"/>
            <a:pathLst>
              <a:path h="1224278" w="10783219">
                <a:moveTo>
                  <a:pt x="0" y="0"/>
                </a:moveTo>
                <a:lnTo>
                  <a:pt x="10783219" y="0"/>
                </a:lnTo>
                <a:lnTo>
                  <a:pt x="10783219" y="1224278"/>
                </a:lnTo>
                <a:lnTo>
                  <a:pt x="0" y="12242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7711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75776" y="3026714"/>
            <a:ext cx="8268224" cy="2426197"/>
          </a:xfrm>
          <a:custGeom>
            <a:avLst/>
            <a:gdLst/>
            <a:ahLst/>
            <a:cxnLst/>
            <a:rect r="r" b="b" t="t" l="l"/>
            <a:pathLst>
              <a:path h="2426197" w="8268224">
                <a:moveTo>
                  <a:pt x="0" y="0"/>
                </a:moveTo>
                <a:lnTo>
                  <a:pt x="8268224" y="0"/>
                </a:lnTo>
                <a:lnTo>
                  <a:pt x="8268224" y="2426197"/>
                </a:lnTo>
                <a:lnTo>
                  <a:pt x="0" y="24261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68772" y="217705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08162" y="1340309"/>
            <a:ext cx="4499598" cy="4759232"/>
            <a:chOff x="0" y="0"/>
            <a:chExt cx="952735" cy="10077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2735" cy="1007709"/>
            </a:xfrm>
            <a:custGeom>
              <a:avLst/>
              <a:gdLst/>
              <a:ahLst/>
              <a:cxnLst/>
              <a:rect r="r" b="b" t="t" l="l"/>
              <a:pathLst>
                <a:path h="1007709" w="952735">
                  <a:moveTo>
                    <a:pt x="476367" y="0"/>
                  </a:moveTo>
                  <a:cubicBezTo>
                    <a:pt x="213277" y="0"/>
                    <a:pt x="0" y="225583"/>
                    <a:pt x="0" y="503855"/>
                  </a:cubicBezTo>
                  <a:cubicBezTo>
                    <a:pt x="0" y="782126"/>
                    <a:pt x="213277" y="1007709"/>
                    <a:pt x="476367" y="1007709"/>
                  </a:cubicBezTo>
                  <a:cubicBezTo>
                    <a:pt x="739458" y="1007709"/>
                    <a:pt x="952735" y="782126"/>
                    <a:pt x="952735" y="503855"/>
                  </a:cubicBezTo>
                  <a:cubicBezTo>
                    <a:pt x="952735" y="225583"/>
                    <a:pt x="739458" y="0"/>
                    <a:pt x="476367" y="0"/>
                  </a:cubicBezTo>
                  <a:close/>
                </a:path>
              </a:pathLst>
            </a:custGeom>
            <a:blipFill>
              <a:blip r:embed="rId2"/>
              <a:stretch>
                <a:fillRect l="-6942" t="0" r="-6942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564919" y="131781"/>
            <a:ext cx="310857" cy="365324"/>
          </a:xfrm>
          <a:custGeom>
            <a:avLst/>
            <a:gdLst/>
            <a:ahLst/>
            <a:cxnLst/>
            <a:rect r="r" b="b" t="t" l="l"/>
            <a:pathLst>
              <a:path h="365324" w="310857">
                <a:moveTo>
                  <a:pt x="0" y="0"/>
                </a:moveTo>
                <a:lnTo>
                  <a:pt x="310857" y="0"/>
                </a:lnTo>
                <a:lnTo>
                  <a:pt x="310857" y="365324"/>
                </a:lnTo>
                <a:lnTo>
                  <a:pt x="0" y="3653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723320" y="347880"/>
            <a:ext cx="9254228" cy="2661294"/>
          </a:xfrm>
          <a:custGeom>
            <a:avLst/>
            <a:gdLst/>
            <a:ahLst/>
            <a:cxnLst/>
            <a:rect r="r" b="b" t="t" l="l"/>
            <a:pathLst>
              <a:path h="2661294" w="9254228">
                <a:moveTo>
                  <a:pt x="0" y="0"/>
                </a:moveTo>
                <a:lnTo>
                  <a:pt x="9254228" y="0"/>
                </a:lnTo>
                <a:lnTo>
                  <a:pt x="9254228" y="2661293"/>
                </a:lnTo>
                <a:lnTo>
                  <a:pt x="0" y="26612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2087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64919" y="1340309"/>
            <a:ext cx="7078573" cy="5174225"/>
          </a:xfrm>
          <a:custGeom>
            <a:avLst/>
            <a:gdLst/>
            <a:ahLst/>
            <a:cxnLst/>
            <a:rect r="r" b="b" t="t" l="l"/>
            <a:pathLst>
              <a:path h="5174225" w="7078573">
                <a:moveTo>
                  <a:pt x="0" y="0"/>
                </a:moveTo>
                <a:lnTo>
                  <a:pt x="7078573" y="0"/>
                </a:lnTo>
                <a:lnTo>
                  <a:pt x="7078573" y="5174225"/>
                </a:lnTo>
                <a:lnTo>
                  <a:pt x="0" y="51742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488" t="0" r="-31697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8772" y="217705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08162" y="1340309"/>
            <a:ext cx="4499598" cy="4759232"/>
            <a:chOff x="0" y="0"/>
            <a:chExt cx="952735" cy="10077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2735" cy="1007709"/>
            </a:xfrm>
            <a:custGeom>
              <a:avLst/>
              <a:gdLst/>
              <a:ahLst/>
              <a:cxnLst/>
              <a:rect r="r" b="b" t="t" l="l"/>
              <a:pathLst>
                <a:path h="1007709" w="952735">
                  <a:moveTo>
                    <a:pt x="476367" y="0"/>
                  </a:moveTo>
                  <a:cubicBezTo>
                    <a:pt x="213277" y="0"/>
                    <a:pt x="0" y="225583"/>
                    <a:pt x="0" y="503855"/>
                  </a:cubicBezTo>
                  <a:cubicBezTo>
                    <a:pt x="0" y="782126"/>
                    <a:pt x="213277" y="1007709"/>
                    <a:pt x="476367" y="1007709"/>
                  </a:cubicBezTo>
                  <a:cubicBezTo>
                    <a:pt x="739458" y="1007709"/>
                    <a:pt x="952735" y="782126"/>
                    <a:pt x="952735" y="503855"/>
                  </a:cubicBezTo>
                  <a:cubicBezTo>
                    <a:pt x="952735" y="225583"/>
                    <a:pt x="739458" y="0"/>
                    <a:pt x="476367" y="0"/>
                  </a:cubicBezTo>
                  <a:close/>
                </a:path>
              </a:pathLst>
            </a:custGeom>
            <a:blipFill>
              <a:blip r:embed="rId2"/>
              <a:stretch>
                <a:fillRect l="-6942" t="0" r="-694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360562" y="1492709"/>
            <a:ext cx="4499598" cy="4759232"/>
            <a:chOff x="0" y="0"/>
            <a:chExt cx="952735" cy="100770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52735" cy="1007709"/>
            </a:xfrm>
            <a:custGeom>
              <a:avLst/>
              <a:gdLst/>
              <a:ahLst/>
              <a:cxnLst/>
              <a:rect r="r" b="b" t="t" l="l"/>
              <a:pathLst>
                <a:path h="1007709" w="952735">
                  <a:moveTo>
                    <a:pt x="476367" y="0"/>
                  </a:moveTo>
                  <a:cubicBezTo>
                    <a:pt x="213277" y="0"/>
                    <a:pt x="0" y="225583"/>
                    <a:pt x="0" y="503855"/>
                  </a:cubicBezTo>
                  <a:cubicBezTo>
                    <a:pt x="0" y="782126"/>
                    <a:pt x="213277" y="1007709"/>
                    <a:pt x="476367" y="1007709"/>
                  </a:cubicBezTo>
                  <a:cubicBezTo>
                    <a:pt x="739458" y="1007709"/>
                    <a:pt x="952735" y="782126"/>
                    <a:pt x="952735" y="503855"/>
                  </a:cubicBezTo>
                  <a:cubicBezTo>
                    <a:pt x="952735" y="225583"/>
                    <a:pt x="739458" y="0"/>
                    <a:pt x="476367" y="0"/>
                  </a:cubicBezTo>
                  <a:close/>
                </a:path>
              </a:pathLst>
            </a:custGeom>
            <a:blipFill>
              <a:blip r:embed="rId2"/>
              <a:stretch>
                <a:fillRect l="-6942" t="0" r="-6942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64919" y="131781"/>
            <a:ext cx="310857" cy="365324"/>
          </a:xfrm>
          <a:custGeom>
            <a:avLst/>
            <a:gdLst/>
            <a:ahLst/>
            <a:cxnLst/>
            <a:rect r="r" b="b" t="t" l="l"/>
            <a:pathLst>
              <a:path h="365324" w="310857">
                <a:moveTo>
                  <a:pt x="0" y="0"/>
                </a:moveTo>
                <a:lnTo>
                  <a:pt x="310857" y="0"/>
                </a:lnTo>
                <a:lnTo>
                  <a:pt x="310857" y="365324"/>
                </a:lnTo>
                <a:lnTo>
                  <a:pt x="0" y="3653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7269" y="1492709"/>
            <a:ext cx="6320035" cy="5070841"/>
          </a:xfrm>
          <a:custGeom>
            <a:avLst/>
            <a:gdLst/>
            <a:ahLst/>
            <a:cxnLst/>
            <a:rect r="r" b="b" t="t" l="l"/>
            <a:pathLst>
              <a:path h="5070841" w="6320035">
                <a:moveTo>
                  <a:pt x="0" y="0"/>
                </a:moveTo>
                <a:lnTo>
                  <a:pt x="6320035" y="0"/>
                </a:lnTo>
                <a:lnTo>
                  <a:pt x="6320035" y="5070840"/>
                </a:lnTo>
                <a:lnTo>
                  <a:pt x="0" y="50708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192" t="0" r="-7546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897829" y="314443"/>
            <a:ext cx="10823231" cy="3848580"/>
          </a:xfrm>
          <a:custGeom>
            <a:avLst/>
            <a:gdLst/>
            <a:ahLst/>
            <a:cxnLst/>
            <a:rect r="r" b="b" t="t" l="l"/>
            <a:pathLst>
              <a:path h="3848580" w="10823231">
                <a:moveTo>
                  <a:pt x="0" y="0"/>
                </a:moveTo>
                <a:lnTo>
                  <a:pt x="10823231" y="0"/>
                </a:lnTo>
                <a:lnTo>
                  <a:pt x="10823231" y="3848580"/>
                </a:lnTo>
                <a:lnTo>
                  <a:pt x="0" y="38485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19" r="0" b="-219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68772" y="217705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08162" y="1340309"/>
            <a:ext cx="4499598" cy="4759232"/>
            <a:chOff x="0" y="0"/>
            <a:chExt cx="952735" cy="10077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2735" cy="1007709"/>
            </a:xfrm>
            <a:custGeom>
              <a:avLst/>
              <a:gdLst/>
              <a:ahLst/>
              <a:cxnLst/>
              <a:rect r="r" b="b" t="t" l="l"/>
              <a:pathLst>
                <a:path h="1007709" w="952735">
                  <a:moveTo>
                    <a:pt x="476367" y="0"/>
                  </a:moveTo>
                  <a:cubicBezTo>
                    <a:pt x="213277" y="0"/>
                    <a:pt x="0" y="225583"/>
                    <a:pt x="0" y="503855"/>
                  </a:cubicBezTo>
                  <a:cubicBezTo>
                    <a:pt x="0" y="782126"/>
                    <a:pt x="213277" y="1007709"/>
                    <a:pt x="476367" y="1007709"/>
                  </a:cubicBezTo>
                  <a:cubicBezTo>
                    <a:pt x="739458" y="1007709"/>
                    <a:pt x="952735" y="782126"/>
                    <a:pt x="952735" y="503855"/>
                  </a:cubicBezTo>
                  <a:cubicBezTo>
                    <a:pt x="952735" y="225583"/>
                    <a:pt x="739458" y="0"/>
                    <a:pt x="476367" y="0"/>
                  </a:cubicBezTo>
                  <a:close/>
                </a:path>
              </a:pathLst>
            </a:custGeom>
            <a:blipFill>
              <a:blip r:embed="rId2"/>
              <a:stretch>
                <a:fillRect l="-6942" t="0" r="-694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360562" y="1492709"/>
            <a:ext cx="4499598" cy="4759232"/>
            <a:chOff x="0" y="0"/>
            <a:chExt cx="952735" cy="100770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52735" cy="1007709"/>
            </a:xfrm>
            <a:custGeom>
              <a:avLst/>
              <a:gdLst/>
              <a:ahLst/>
              <a:cxnLst/>
              <a:rect r="r" b="b" t="t" l="l"/>
              <a:pathLst>
                <a:path h="1007709" w="952735">
                  <a:moveTo>
                    <a:pt x="476367" y="0"/>
                  </a:moveTo>
                  <a:cubicBezTo>
                    <a:pt x="213277" y="0"/>
                    <a:pt x="0" y="225583"/>
                    <a:pt x="0" y="503855"/>
                  </a:cubicBezTo>
                  <a:cubicBezTo>
                    <a:pt x="0" y="782126"/>
                    <a:pt x="213277" y="1007709"/>
                    <a:pt x="476367" y="1007709"/>
                  </a:cubicBezTo>
                  <a:cubicBezTo>
                    <a:pt x="739458" y="1007709"/>
                    <a:pt x="952735" y="782126"/>
                    <a:pt x="952735" y="503855"/>
                  </a:cubicBezTo>
                  <a:cubicBezTo>
                    <a:pt x="952735" y="225583"/>
                    <a:pt x="739458" y="0"/>
                    <a:pt x="476367" y="0"/>
                  </a:cubicBezTo>
                  <a:close/>
                </a:path>
              </a:pathLst>
            </a:custGeom>
            <a:blipFill>
              <a:blip r:embed="rId2"/>
              <a:stretch>
                <a:fillRect l="-6942" t="0" r="-6942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268772" y="217705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564919" y="131781"/>
            <a:ext cx="310857" cy="365324"/>
          </a:xfrm>
          <a:custGeom>
            <a:avLst/>
            <a:gdLst/>
            <a:ahLst/>
            <a:cxnLst/>
            <a:rect r="r" b="b" t="t" l="l"/>
            <a:pathLst>
              <a:path h="365324" w="310857">
                <a:moveTo>
                  <a:pt x="0" y="0"/>
                </a:moveTo>
                <a:lnTo>
                  <a:pt x="310857" y="0"/>
                </a:lnTo>
                <a:lnTo>
                  <a:pt x="310857" y="365324"/>
                </a:lnTo>
                <a:lnTo>
                  <a:pt x="0" y="3653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051509" y="2153380"/>
            <a:ext cx="692775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172626">
            <a:off x="9334621" y="2649685"/>
            <a:ext cx="13381390" cy="6891416"/>
          </a:xfrm>
          <a:custGeom>
            <a:avLst/>
            <a:gdLst/>
            <a:ahLst/>
            <a:cxnLst/>
            <a:rect r="r" b="b" t="t" l="l"/>
            <a:pathLst>
              <a:path h="6891416" w="13381390">
                <a:moveTo>
                  <a:pt x="0" y="0"/>
                </a:moveTo>
                <a:lnTo>
                  <a:pt x="13381390" y="0"/>
                </a:lnTo>
                <a:lnTo>
                  <a:pt x="13381390" y="6891416"/>
                </a:lnTo>
                <a:lnTo>
                  <a:pt x="0" y="68914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310022" y="1957236"/>
            <a:ext cx="10035476" cy="6372527"/>
          </a:xfrm>
          <a:custGeom>
            <a:avLst/>
            <a:gdLst/>
            <a:ahLst/>
            <a:cxnLst/>
            <a:rect r="r" b="b" t="t" l="l"/>
            <a:pathLst>
              <a:path h="6372527" w="10035476">
                <a:moveTo>
                  <a:pt x="0" y="0"/>
                </a:moveTo>
                <a:lnTo>
                  <a:pt x="10035475" y="0"/>
                </a:lnTo>
                <a:lnTo>
                  <a:pt x="10035475" y="6372528"/>
                </a:lnTo>
                <a:lnTo>
                  <a:pt x="0" y="63725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82615" y="1028700"/>
            <a:ext cx="367761" cy="432197"/>
          </a:xfrm>
          <a:custGeom>
            <a:avLst/>
            <a:gdLst/>
            <a:ahLst/>
            <a:cxnLst/>
            <a:rect r="r" b="b" t="t" l="l"/>
            <a:pathLst>
              <a:path h="432197" w="367761">
                <a:moveTo>
                  <a:pt x="0" y="0"/>
                </a:moveTo>
                <a:lnTo>
                  <a:pt x="367761" y="0"/>
                </a:lnTo>
                <a:lnTo>
                  <a:pt x="367761" y="432197"/>
                </a:lnTo>
                <a:lnTo>
                  <a:pt x="0" y="4321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2063558">
            <a:off x="11383994" y="8095244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2"/>
                </a:lnTo>
                <a:lnTo>
                  <a:pt x="0" y="23261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82615" y="3779383"/>
            <a:ext cx="8115300" cy="1838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66"/>
              </a:lnSpc>
            </a:pPr>
            <a:r>
              <a:rPr lang="en-US" sz="17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Hello, I am Ginni Malik and I have done this project on LARANA pizza sales data.</a:t>
            </a:r>
          </a:p>
          <a:p>
            <a:pPr algn="just">
              <a:lnSpc>
                <a:spcPts val="2466"/>
              </a:lnSpc>
            </a:pPr>
          </a:p>
          <a:p>
            <a:pPr algn="just">
              <a:lnSpc>
                <a:spcPts val="2466"/>
              </a:lnSpc>
            </a:pPr>
            <a:r>
              <a:rPr lang="en-US" sz="17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 have used sample data from Kaggle to do my analysis. I have used SQL</a:t>
            </a:r>
          </a:p>
          <a:p>
            <a:pPr algn="just">
              <a:lnSpc>
                <a:spcPts val="2466"/>
              </a:lnSpc>
            </a:pPr>
            <a:r>
              <a:rPr lang="en-US" sz="17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functions like aggregate function, group by, joins, sub query etc.. </a:t>
            </a:r>
          </a:p>
          <a:p>
            <a:pPr algn="just">
              <a:lnSpc>
                <a:spcPts val="2466"/>
              </a:lnSpc>
            </a:pPr>
            <a:r>
              <a:rPr lang="en-US" sz="17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8498823">
            <a:off x="13796815" y="97577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3755670">
            <a:off x="-304395" y="436337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153724" y="9430513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82615" y="2272183"/>
            <a:ext cx="8115300" cy="1053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26"/>
              </a:lnSpc>
            </a:pPr>
            <a:r>
              <a:rPr lang="en-US" sz="7826">
                <a:solidFill>
                  <a:srgbClr val="F0B92D"/>
                </a:solidFill>
                <a:latin typeface="Track"/>
                <a:ea typeface="Track"/>
                <a:cs typeface="Track"/>
                <a:sym typeface="Track"/>
              </a:rPr>
              <a:t>Introduction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36531" y="1114624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7805628" y="-313027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-40170" t="-47579" r="-40170" b="-660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96901"/>
            <a:ext cx="367761" cy="432197"/>
          </a:xfrm>
          <a:custGeom>
            <a:avLst/>
            <a:gdLst/>
            <a:ahLst/>
            <a:cxnLst/>
            <a:rect r="r" b="b" t="t" l="l"/>
            <a:pathLst>
              <a:path h="432197" w="367761">
                <a:moveTo>
                  <a:pt x="0" y="0"/>
                </a:moveTo>
                <a:lnTo>
                  <a:pt x="367761" y="0"/>
                </a:lnTo>
                <a:lnTo>
                  <a:pt x="367761" y="432198"/>
                </a:lnTo>
                <a:lnTo>
                  <a:pt x="0" y="432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531397" y="8530635"/>
            <a:ext cx="2337169" cy="2402697"/>
          </a:xfrm>
          <a:custGeom>
            <a:avLst/>
            <a:gdLst/>
            <a:ahLst/>
            <a:cxnLst/>
            <a:rect r="r" b="b" t="t" l="l"/>
            <a:pathLst>
              <a:path h="2402697" w="2337169">
                <a:moveTo>
                  <a:pt x="0" y="0"/>
                </a:moveTo>
                <a:lnTo>
                  <a:pt x="2337169" y="0"/>
                </a:lnTo>
                <a:lnTo>
                  <a:pt x="2337169" y="2402698"/>
                </a:lnTo>
                <a:lnTo>
                  <a:pt x="0" y="240269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8323121" y="-1201349"/>
            <a:ext cx="2337169" cy="2402697"/>
          </a:xfrm>
          <a:custGeom>
            <a:avLst/>
            <a:gdLst/>
            <a:ahLst/>
            <a:cxnLst/>
            <a:rect r="r" b="b" t="t" l="l"/>
            <a:pathLst>
              <a:path h="2402697" w="2337169">
                <a:moveTo>
                  <a:pt x="2337169" y="2402698"/>
                </a:moveTo>
                <a:lnTo>
                  <a:pt x="0" y="2402698"/>
                </a:lnTo>
                <a:lnTo>
                  <a:pt x="0" y="0"/>
                </a:lnTo>
                <a:lnTo>
                  <a:pt x="2337169" y="0"/>
                </a:lnTo>
                <a:lnTo>
                  <a:pt x="2337169" y="240269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6346040" y="8530635"/>
            <a:ext cx="2337169" cy="2402697"/>
          </a:xfrm>
          <a:custGeom>
            <a:avLst/>
            <a:gdLst/>
            <a:ahLst/>
            <a:cxnLst/>
            <a:rect r="r" b="b" t="t" l="l"/>
            <a:pathLst>
              <a:path h="2402697" w="2337169">
                <a:moveTo>
                  <a:pt x="2337169" y="0"/>
                </a:moveTo>
                <a:lnTo>
                  <a:pt x="0" y="0"/>
                </a:lnTo>
                <a:lnTo>
                  <a:pt x="0" y="2402698"/>
                </a:lnTo>
                <a:lnTo>
                  <a:pt x="2337169" y="2402698"/>
                </a:lnTo>
                <a:lnTo>
                  <a:pt x="2337169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66510" y="2308891"/>
            <a:ext cx="17018165" cy="3954704"/>
          </a:xfrm>
          <a:custGeom>
            <a:avLst/>
            <a:gdLst/>
            <a:ahLst/>
            <a:cxnLst/>
            <a:rect r="r" b="b" t="t" l="l"/>
            <a:pathLst>
              <a:path h="3954704" w="17018165">
                <a:moveTo>
                  <a:pt x="0" y="0"/>
                </a:moveTo>
                <a:lnTo>
                  <a:pt x="17018165" y="0"/>
                </a:lnTo>
                <a:lnTo>
                  <a:pt x="17018165" y="3954705"/>
                </a:lnTo>
                <a:lnTo>
                  <a:pt x="0" y="39547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6090" r="0" b="-28027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568841" y="563962"/>
            <a:ext cx="4395002" cy="1360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5187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sales data schema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6510" y="182825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50423" y="290963"/>
            <a:ext cx="367761" cy="432197"/>
          </a:xfrm>
          <a:custGeom>
            <a:avLst/>
            <a:gdLst/>
            <a:ahLst/>
            <a:cxnLst/>
            <a:rect r="r" b="b" t="t" l="l"/>
            <a:pathLst>
              <a:path h="432197" w="367761">
                <a:moveTo>
                  <a:pt x="0" y="0"/>
                </a:moveTo>
                <a:lnTo>
                  <a:pt x="367761" y="0"/>
                </a:lnTo>
                <a:lnTo>
                  <a:pt x="367761" y="432197"/>
                </a:lnTo>
                <a:lnTo>
                  <a:pt x="0" y="43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-7320668" y="2188338"/>
            <a:ext cx="11476358" cy="5910325"/>
          </a:xfrm>
          <a:custGeom>
            <a:avLst/>
            <a:gdLst/>
            <a:ahLst/>
            <a:cxnLst/>
            <a:rect r="r" b="b" t="t" l="l"/>
            <a:pathLst>
              <a:path h="5910325" w="11476358">
                <a:moveTo>
                  <a:pt x="0" y="0"/>
                </a:moveTo>
                <a:lnTo>
                  <a:pt x="11476359" y="0"/>
                </a:lnTo>
                <a:lnTo>
                  <a:pt x="11476359" y="5910324"/>
                </a:lnTo>
                <a:lnTo>
                  <a:pt x="0" y="59103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927265" y="4214830"/>
            <a:ext cx="696589" cy="69658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B92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813631" y="6891991"/>
            <a:ext cx="696589" cy="69658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B92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2063558">
            <a:off x="10358263" y="8453659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400000">
            <a:off x="13655778" y="2188338"/>
            <a:ext cx="11476358" cy="5910325"/>
          </a:xfrm>
          <a:custGeom>
            <a:avLst/>
            <a:gdLst/>
            <a:ahLst/>
            <a:cxnLst/>
            <a:rect r="r" b="b" t="t" l="l"/>
            <a:pathLst>
              <a:path h="5910325" w="11476358">
                <a:moveTo>
                  <a:pt x="0" y="0"/>
                </a:moveTo>
                <a:lnTo>
                  <a:pt x="11476358" y="0"/>
                </a:lnTo>
                <a:lnTo>
                  <a:pt x="11476358" y="5910324"/>
                </a:lnTo>
                <a:lnTo>
                  <a:pt x="0" y="59103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8498823">
            <a:off x="14433431" y="297841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3755670">
            <a:off x="-304395" y="436337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153724" y="9430513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4523306" y="-313027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3" y="0"/>
                </a:lnTo>
                <a:lnTo>
                  <a:pt x="1338373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666496" y="3020279"/>
            <a:ext cx="9031565" cy="1880134"/>
          </a:xfrm>
          <a:custGeom>
            <a:avLst/>
            <a:gdLst/>
            <a:ahLst/>
            <a:cxnLst/>
            <a:rect r="r" b="b" t="t" l="l"/>
            <a:pathLst>
              <a:path h="1880134" w="9031565">
                <a:moveTo>
                  <a:pt x="0" y="0"/>
                </a:moveTo>
                <a:lnTo>
                  <a:pt x="9031564" y="0"/>
                </a:lnTo>
                <a:lnTo>
                  <a:pt x="9031564" y="1880134"/>
                </a:lnTo>
                <a:lnTo>
                  <a:pt x="0" y="18801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666496" y="5143500"/>
            <a:ext cx="4963549" cy="1465539"/>
          </a:xfrm>
          <a:custGeom>
            <a:avLst/>
            <a:gdLst/>
            <a:ahLst/>
            <a:cxnLst/>
            <a:rect r="r" b="b" t="t" l="l"/>
            <a:pathLst>
              <a:path h="1465539" w="4963549">
                <a:moveTo>
                  <a:pt x="0" y="0"/>
                </a:moveTo>
                <a:lnTo>
                  <a:pt x="4963549" y="0"/>
                </a:lnTo>
                <a:lnTo>
                  <a:pt x="4963549" y="1465539"/>
                </a:lnTo>
                <a:lnTo>
                  <a:pt x="0" y="146553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-742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5414094" y="1235387"/>
            <a:ext cx="6983281" cy="1367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6"/>
              </a:lnSpc>
            </a:pPr>
            <a:r>
              <a:rPr lang="en-US" sz="5266">
                <a:solidFill>
                  <a:srgbClr val="F0B92D"/>
                </a:solidFill>
                <a:latin typeface="Track"/>
                <a:ea typeface="Track"/>
                <a:cs typeface="Track"/>
                <a:sym typeface="Track"/>
              </a:rPr>
              <a:t>SQL QUERIES FOR DATA ANALYSIS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31695" y="376887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094727" y="0"/>
            <a:ext cx="11193273" cy="10287000"/>
            <a:chOff x="0" y="0"/>
            <a:chExt cx="8270827" cy="76011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81534" y="-15367"/>
              <a:ext cx="8355409" cy="7628097"/>
            </a:xfrm>
            <a:custGeom>
              <a:avLst/>
              <a:gdLst/>
              <a:ahLst/>
              <a:cxnLst/>
              <a:rect r="r" b="b" t="t" l="l"/>
              <a:pathLst>
                <a:path h="7628097" w="8355409">
                  <a:moveTo>
                    <a:pt x="8352361" y="7595549"/>
                  </a:moveTo>
                  <a:cubicBezTo>
                    <a:pt x="8002492" y="7628097"/>
                    <a:pt x="7693579" y="7614632"/>
                    <a:pt x="7340561" y="7597139"/>
                  </a:cubicBezTo>
                  <a:cubicBezTo>
                    <a:pt x="5390748" y="7624668"/>
                    <a:pt x="2908837" y="7604772"/>
                    <a:pt x="843120" y="7601750"/>
                  </a:cubicBezTo>
                  <a:cubicBezTo>
                    <a:pt x="763031" y="7626319"/>
                    <a:pt x="794204" y="7539731"/>
                    <a:pt x="768503" y="7504746"/>
                  </a:cubicBezTo>
                  <a:cubicBezTo>
                    <a:pt x="698364" y="7443204"/>
                    <a:pt x="638670" y="7385478"/>
                    <a:pt x="608658" y="7307557"/>
                  </a:cubicBezTo>
                  <a:cubicBezTo>
                    <a:pt x="665698" y="6936714"/>
                    <a:pt x="748771" y="7065204"/>
                    <a:pt x="650609" y="6821421"/>
                  </a:cubicBezTo>
                  <a:cubicBezTo>
                    <a:pt x="716935" y="6707560"/>
                    <a:pt x="668517" y="6556170"/>
                    <a:pt x="597880" y="6501307"/>
                  </a:cubicBezTo>
                  <a:cubicBezTo>
                    <a:pt x="530062" y="6299188"/>
                    <a:pt x="583123" y="6430223"/>
                    <a:pt x="506019" y="6319543"/>
                  </a:cubicBezTo>
                  <a:cubicBezTo>
                    <a:pt x="404374" y="6285989"/>
                    <a:pt x="519616" y="6241621"/>
                    <a:pt x="473022" y="6216654"/>
                  </a:cubicBezTo>
                  <a:cubicBezTo>
                    <a:pt x="372870" y="6033618"/>
                    <a:pt x="297590" y="5957922"/>
                    <a:pt x="191137" y="5833725"/>
                  </a:cubicBezTo>
                  <a:cubicBezTo>
                    <a:pt x="122987" y="5793333"/>
                    <a:pt x="199428" y="5741651"/>
                    <a:pt x="166099" y="5713663"/>
                  </a:cubicBezTo>
                  <a:cubicBezTo>
                    <a:pt x="0" y="5597575"/>
                    <a:pt x="172400" y="5625722"/>
                    <a:pt x="137745" y="5544143"/>
                  </a:cubicBezTo>
                  <a:cubicBezTo>
                    <a:pt x="75057" y="5425512"/>
                    <a:pt x="162451" y="5314036"/>
                    <a:pt x="211698" y="5240726"/>
                  </a:cubicBezTo>
                  <a:cubicBezTo>
                    <a:pt x="350651" y="5092834"/>
                    <a:pt x="468545" y="4850959"/>
                    <a:pt x="436543" y="4805637"/>
                  </a:cubicBezTo>
                  <a:cubicBezTo>
                    <a:pt x="440522" y="4723581"/>
                    <a:pt x="555100" y="4677146"/>
                    <a:pt x="518787" y="4591909"/>
                  </a:cubicBezTo>
                  <a:cubicBezTo>
                    <a:pt x="550623" y="4536251"/>
                    <a:pt x="614627" y="4443063"/>
                    <a:pt x="685098" y="4381362"/>
                  </a:cubicBezTo>
                  <a:cubicBezTo>
                    <a:pt x="694384" y="4153640"/>
                    <a:pt x="739983" y="4069358"/>
                    <a:pt x="769995" y="3951362"/>
                  </a:cubicBezTo>
                  <a:cubicBezTo>
                    <a:pt x="834829" y="3846248"/>
                    <a:pt x="855722" y="3742087"/>
                    <a:pt x="919560" y="3653829"/>
                  </a:cubicBezTo>
                  <a:cubicBezTo>
                    <a:pt x="855224" y="3558415"/>
                    <a:pt x="942443" y="3544421"/>
                    <a:pt x="913591" y="3503711"/>
                  </a:cubicBezTo>
                  <a:cubicBezTo>
                    <a:pt x="1040273" y="3342938"/>
                    <a:pt x="1001473" y="3049539"/>
                    <a:pt x="973450" y="2875885"/>
                  </a:cubicBezTo>
                  <a:cubicBezTo>
                    <a:pt x="930836" y="2753437"/>
                    <a:pt x="896678" y="2691577"/>
                    <a:pt x="802993" y="2639099"/>
                  </a:cubicBezTo>
                  <a:cubicBezTo>
                    <a:pt x="823388" y="2572309"/>
                    <a:pt x="754741" y="2514583"/>
                    <a:pt x="733682" y="2522375"/>
                  </a:cubicBezTo>
                  <a:cubicBezTo>
                    <a:pt x="745952" y="2390863"/>
                    <a:pt x="681119" y="2354129"/>
                    <a:pt x="665366" y="2302446"/>
                  </a:cubicBezTo>
                  <a:cubicBezTo>
                    <a:pt x="587765" y="2235815"/>
                    <a:pt x="767177" y="2226114"/>
                    <a:pt x="669843" y="2139606"/>
                  </a:cubicBezTo>
                  <a:cubicBezTo>
                    <a:pt x="697700" y="2012227"/>
                    <a:pt x="701182" y="1946869"/>
                    <a:pt x="674652" y="1890733"/>
                  </a:cubicBezTo>
                  <a:cubicBezTo>
                    <a:pt x="654423" y="1844139"/>
                    <a:pt x="758388" y="1750156"/>
                    <a:pt x="721246" y="1757949"/>
                  </a:cubicBezTo>
                  <a:cubicBezTo>
                    <a:pt x="722904" y="1687342"/>
                    <a:pt x="674486" y="1657446"/>
                    <a:pt x="647293" y="1636296"/>
                  </a:cubicBezTo>
                  <a:cubicBezTo>
                    <a:pt x="659729" y="1607194"/>
                    <a:pt x="737827" y="1552967"/>
                    <a:pt x="746616" y="1536588"/>
                  </a:cubicBezTo>
                  <a:cubicBezTo>
                    <a:pt x="756067" y="1464232"/>
                    <a:pt x="659729" y="1448171"/>
                    <a:pt x="731526" y="1373906"/>
                  </a:cubicBezTo>
                  <a:cubicBezTo>
                    <a:pt x="681782" y="1285966"/>
                    <a:pt x="642484" y="1274199"/>
                    <a:pt x="659231" y="1210271"/>
                  </a:cubicBezTo>
                  <a:cubicBezTo>
                    <a:pt x="519118" y="708710"/>
                    <a:pt x="658402" y="870119"/>
                    <a:pt x="713287" y="600892"/>
                  </a:cubicBezTo>
                  <a:cubicBezTo>
                    <a:pt x="787406" y="400046"/>
                    <a:pt x="690405" y="443618"/>
                    <a:pt x="670175" y="305267"/>
                  </a:cubicBezTo>
                  <a:cubicBezTo>
                    <a:pt x="698198" y="37948"/>
                    <a:pt x="571682" y="79613"/>
                    <a:pt x="739818" y="15367"/>
                  </a:cubicBezTo>
                  <a:cubicBezTo>
                    <a:pt x="3102342" y="38584"/>
                    <a:pt x="5593871" y="31428"/>
                    <a:pt x="7847953" y="18547"/>
                  </a:cubicBezTo>
                  <a:cubicBezTo>
                    <a:pt x="8060527" y="54328"/>
                    <a:pt x="8325830" y="0"/>
                    <a:pt x="8340920" y="41765"/>
                  </a:cubicBezTo>
                  <a:cubicBezTo>
                    <a:pt x="8349873" y="265352"/>
                    <a:pt x="8340256" y="513270"/>
                    <a:pt x="8340090" y="780112"/>
                  </a:cubicBezTo>
                  <a:cubicBezTo>
                    <a:pt x="8338432" y="2072497"/>
                    <a:pt x="8352488" y="3452504"/>
                    <a:pt x="8341252" y="4695115"/>
                  </a:cubicBezTo>
                  <a:cubicBezTo>
                    <a:pt x="8355409" y="5736562"/>
                    <a:pt x="8327655" y="6608806"/>
                    <a:pt x="8352361" y="7595549"/>
                  </a:cubicBezTo>
                  <a:close/>
                </a:path>
              </a:pathLst>
            </a:custGeom>
            <a:blipFill>
              <a:blip r:embed="rId2"/>
              <a:stretch>
                <a:fillRect l="-19130" t="0" r="-18996" b="-15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48388" y="401893"/>
            <a:ext cx="367761" cy="432197"/>
          </a:xfrm>
          <a:custGeom>
            <a:avLst/>
            <a:gdLst/>
            <a:ahLst/>
            <a:cxnLst/>
            <a:rect r="r" b="b" t="t" l="l"/>
            <a:pathLst>
              <a:path h="432197" w="367761">
                <a:moveTo>
                  <a:pt x="0" y="0"/>
                </a:moveTo>
                <a:lnTo>
                  <a:pt x="367760" y="0"/>
                </a:lnTo>
                <a:lnTo>
                  <a:pt x="367760" y="432197"/>
                </a:lnTo>
                <a:lnTo>
                  <a:pt x="0" y="432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32268" y="1352808"/>
            <a:ext cx="11259096" cy="1588540"/>
          </a:xfrm>
          <a:custGeom>
            <a:avLst/>
            <a:gdLst/>
            <a:ahLst/>
            <a:cxnLst/>
            <a:rect r="r" b="b" t="t" l="l"/>
            <a:pathLst>
              <a:path h="1588540" w="11259096">
                <a:moveTo>
                  <a:pt x="0" y="0"/>
                </a:moveTo>
                <a:lnTo>
                  <a:pt x="11259096" y="0"/>
                </a:lnTo>
                <a:lnTo>
                  <a:pt x="11259096" y="1588540"/>
                </a:lnTo>
                <a:lnTo>
                  <a:pt x="0" y="15885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352" r="0" b="-1352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32268" y="3455698"/>
            <a:ext cx="5041774" cy="1898080"/>
          </a:xfrm>
          <a:custGeom>
            <a:avLst/>
            <a:gdLst/>
            <a:ahLst/>
            <a:cxnLst/>
            <a:rect r="r" b="b" t="t" l="l"/>
            <a:pathLst>
              <a:path h="1898080" w="5041774">
                <a:moveTo>
                  <a:pt x="0" y="0"/>
                </a:moveTo>
                <a:lnTo>
                  <a:pt x="5041774" y="0"/>
                </a:lnTo>
                <a:lnTo>
                  <a:pt x="5041774" y="1898079"/>
                </a:lnTo>
                <a:lnTo>
                  <a:pt x="0" y="18980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956993" y="487816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44820" y="290963"/>
            <a:ext cx="367761" cy="432197"/>
          </a:xfrm>
          <a:custGeom>
            <a:avLst/>
            <a:gdLst/>
            <a:ahLst/>
            <a:cxnLst/>
            <a:rect r="r" b="b" t="t" l="l"/>
            <a:pathLst>
              <a:path h="432197" w="367761">
                <a:moveTo>
                  <a:pt x="0" y="0"/>
                </a:moveTo>
                <a:lnTo>
                  <a:pt x="367760" y="0"/>
                </a:lnTo>
                <a:lnTo>
                  <a:pt x="367760" y="432197"/>
                </a:lnTo>
                <a:lnTo>
                  <a:pt x="0" y="43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172626">
            <a:off x="5462509" y="1697792"/>
            <a:ext cx="13381390" cy="6891416"/>
          </a:xfrm>
          <a:custGeom>
            <a:avLst/>
            <a:gdLst/>
            <a:ahLst/>
            <a:cxnLst/>
            <a:rect r="r" b="b" t="t" l="l"/>
            <a:pathLst>
              <a:path h="6891416" w="13381390">
                <a:moveTo>
                  <a:pt x="0" y="0"/>
                </a:moveTo>
                <a:lnTo>
                  <a:pt x="13381390" y="0"/>
                </a:lnTo>
                <a:lnTo>
                  <a:pt x="13381390" y="6891416"/>
                </a:lnTo>
                <a:lnTo>
                  <a:pt x="0" y="68914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314494" y="1119052"/>
            <a:ext cx="3838710" cy="383871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607696" y="1119052"/>
            <a:ext cx="3838710" cy="383871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377" r="0" b="-377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8314494" y="3746265"/>
            <a:ext cx="1211497" cy="121149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B92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881969" y="3746265"/>
            <a:ext cx="1211497" cy="121149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B92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314494" y="5329238"/>
            <a:ext cx="3838710" cy="383871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-3835" t="0" r="-3835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2607696" y="5329238"/>
            <a:ext cx="3838710" cy="383871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8"/>
              <a:stretch>
                <a:fillRect l="-19637" t="0" r="-31021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8314494" y="7956450"/>
            <a:ext cx="1211497" cy="1211497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B92D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881969" y="7956450"/>
            <a:ext cx="1211497" cy="1211497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B92D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2063558">
            <a:off x="10424255" y="826745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8" y="0"/>
                </a:lnTo>
                <a:lnTo>
                  <a:pt x="1285178" y="2326112"/>
                </a:lnTo>
                <a:lnTo>
                  <a:pt x="0" y="232611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8498823">
            <a:off x="13796815" y="97577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-3755670">
            <a:off x="-304395" y="436337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2153724" y="9430513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7805628" y="-313027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844820" y="1195735"/>
            <a:ext cx="10969370" cy="2102855"/>
          </a:xfrm>
          <a:custGeom>
            <a:avLst/>
            <a:gdLst/>
            <a:ahLst/>
            <a:cxnLst/>
            <a:rect r="r" b="b" t="t" l="l"/>
            <a:pathLst>
              <a:path h="2102855" w="10969370">
                <a:moveTo>
                  <a:pt x="0" y="0"/>
                </a:moveTo>
                <a:lnTo>
                  <a:pt x="10969369" y="0"/>
                </a:lnTo>
                <a:lnTo>
                  <a:pt x="10969369" y="2102855"/>
                </a:lnTo>
                <a:lnTo>
                  <a:pt x="0" y="210285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844820" y="3695018"/>
            <a:ext cx="9485232" cy="1595114"/>
          </a:xfrm>
          <a:custGeom>
            <a:avLst/>
            <a:gdLst/>
            <a:ahLst/>
            <a:cxnLst/>
            <a:rect r="r" b="b" t="t" l="l"/>
            <a:pathLst>
              <a:path h="1595114" w="9485232">
                <a:moveTo>
                  <a:pt x="0" y="0"/>
                </a:moveTo>
                <a:lnTo>
                  <a:pt x="9485232" y="0"/>
                </a:lnTo>
                <a:lnTo>
                  <a:pt x="9485232" y="1595114"/>
                </a:lnTo>
                <a:lnTo>
                  <a:pt x="0" y="159511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396461" y="376887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34" r="0" b="-311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31397" y="8530635"/>
            <a:ext cx="2337169" cy="2402697"/>
          </a:xfrm>
          <a:custGeom>
            <a:avLst/>
            <a:gdLst/>
            <a:ahLst/>
            <a:cxnLst/>
            <a:rect r="r" b="b" t="t" l="l"/>
            <a:pathLst>
              <a:path h="2402697" w="2337169">
                <a:moveTo>
                  <a:pt x="0" y="0"/>
                </a:moveTo>
                <a:lnTo>
                  <a:pt x="2337169" y="0"/>
                </a:lnTo>
                <a:lnTo>
                  <a:pt x="2337169" y="2402698"/>
                </a:lnTo>
                <a:lnTo>
                  <a:pt x="0" y="24026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8323121" y="-1201349"/>
            <a:ext cx="2337169" cy="2402697"/>
          </a:xfrm>
          <a:custGeom>
            <a:avLst/>
            <a:gdLst/>
            <a:ahLst/>
            <a:cxnLst/>
            <a:rect r="r" b="b" t="t" l="l"/>
            <a:pathLst>
              <a:path h="2402697" w="2337169">
                <a:moveTo>
                  <a:pt x="2337169" y="2402698"/>
                </a:moveTo>
                <a:lnTo>
                  <a:pt x="0" y="2402698"/>
                </a:lnTo>
                <a:lnTo>
                  <a:pt x="0" y="0"/>
                </a:lnTo>
                <a:lnTo>
                  <a:pt x="2337169" y="0"/>
                </a:lnTo>
                <a:lnTo>
                  <a:pt x="2337169" y="2402698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6346040" y="8530635"/>
            <a:ext cx="2337169" cy="2402697"/>
          </a:xfrm>
          <a:custGeom>
            <a:avLst/>
            <a:gdLst/>
            <a:ahLst/>
            <a:cxnLst/>
            <a:rect r="r" b="b" t="t" l="l"/>
            <a:pathLst>
              <a:path h="2402697" w="2337169">
                <a:moveTo>
                  <a:pt x="2337169" y="0"/>
                </a:moveTo>
                <a:lnTo>
                  <a:pt x="0" y="0"/>
                </a:lnTo>
                <a:lnTo>
                  <a:pt x="0" y="2402698"/>
                </a:lnTo>
                <a:lnTo>
                  <a:pt x="2337169" y="2402698"/>
                </a:lnTo>
                <a:lnTo>
                  <a:pt x="23371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37187" y="678507"/>
            <a:ext cx="11406608" cy="2037871"/>
          </a:xfrm>
          <a:custGeom>
            <a:avLst/>
            <a:gdLst/>
            <a:ahLst/>
            <a:cxnLst/>
            <a:rect r="r" b="b" t="t" l="l"/>
            <a:pathLst>
              <a:path h="2037871" w="11406608">
                <a:moveTo>
                  <a:pt x="0" y="0"/>
                </a:moveTo>
                <a:lnTo>
                  <a:pt x="11406608" y="0"/>
                </a:lnTo>
                <a:lnTo>
                  <a:pt x="11406608" y="2037872"/>
                </a:lnTo>
                <a:lnTo>
                  <a:pt x="0" y="20378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58186" y="3225853"/>
            <a:ext cx="7090164" cy="2282687"/>
          </a:xfrm>
          <a:custGeom>
            <a:avLst/>
            <a:gdLst/>
            <a:ahLst/>
            <a:cxnLst/>
            <a:rect r="r" b="b" t="t" l="l"/>
            <a:pathLst>
              <a:path h="2282687" w="7090164">
                <a:moveTo>
                  <a:pt x="0" y="0"/>
                </a:moveTo>
                <a:lnTo>
                  <a:pt x="7090165" y="0"/>
                </a:lnTo>
                <a:lnTo>
                  <a:pt x="7090165" y="2282687"/>
                </a:lnTo>
                <a:lnTo>
                  <a:pt x="0" y="22826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668" r="0" b="-977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-5115098" y="185140"/>
            <a:ext cx="16218603" cy="8352580"/>
          </a:xfrm>
          <a:custGeom>
            <a:avLst/>
            <a:gdLst/>
            <a:ahLst/>
            <a:cxnLst/>
            <a:rect r="r" b="b" t="t" l="l"/>
            <a:pathLst>
              <a:path h="8352580" w="16218603">
                <a:moveTo>
                  <a:pt x="0" y="0"/>
                </a:moveTo>
                <a:lnTo>
                  <a:pt x="16218603" y="0"/>
                </a:lnTo>
                <a:lnTo>
                  <a:pt x="16218603" y="8352580"/>
                </a:lnTo>
                <a:lnTo>
                  <a:pt x="0" y="83525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82615" y="110448"/>
            <a:ext cx="367761" cy="432197"/>
          </a:xfrm>
          <a:custGeom>
            <a:avLst/>
            <a:gdLst/>
            <a:ahLst/>
            <a:cxnLst/>
            <a:rect r="r" b="b" t="t" l="l"/>
            <a:pathLst>
              <a:path h="432197" w="367761">
                <a:moveTo>
                  <a:pt x="0" y="0"/>
                </a:moveTo>
                <a:lnTo>
                  <a:pt x="367761" y="0"/>
                </a:lnTo>
                <a:lnTo>
                  <a:pt x="367761" y="432198"/>
                </a:lnTo>
                <a:lnTo>
                  <a:pt x="0" y="4321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670">
            <a:off x="-304395" y="436337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7010696">
            <a:off x="6527905" y="47813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700000">
            <a:off x="6319291" y="8824103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2"/>
                </a:lnTo>
                <a:lnTo>
                  <a:pt x="0" y="23261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3294117"/>
            <a:ext cx="6145906" cy="3029975"/>
          </a:xfrm>
          <a:custGeom>
            <a:avLst/>
            <a:gdLst/>
            <a:ahLst/>
            <a:cxnLst/>
            <a:rect r="r" b="b" t="t" l="l"/>
            <a:pathLst>
              <a:path h="3029975" w="6145906">
                <a:moveTo>
                  <a:pt x="0" y="0"/>
                </a:moveTo>
                <a:lnTo>
                  <a:pt x="6145906" y="0"/>
                </a:lnTo>
                <a:lnTo>
                  <a:pt x="6145906" y="3029975"/>
                </a:lnTo>
                <a:lnTo>
                  <a:pt x="0" y="30299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28700" y="988157"/>
            <a:ext cx="11010340" cy="1858285"/>
          </a:xfrm>
          <a:custGeom>
            <a:avLst/>
            <a:gdLst/>
            <a:ahLst/>
            <a:cxnLst/>
            <a:rect r="r" b="b" t="t" l="l"/>
            <a:pathLst>
              <a:path h="1858285" w="11010340">
                <a:moveTo>
                  <a:pt x="0" y="0"/>
                </a:moveTo>
                <a:lnTo>
                  <a:pt x="11010340" y="0"/>
                </a:lnTo>
                <a:lnTo>
                  <a:pt x="11010340" y="1858285"/>
                </a:lnTo>
                <a:lnTo>
                  <a:pt x="0" y="185828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117069" y="263245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DC0E20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268253" y="443741"/>
            <a:ext cx="367761" cy="432197"/>
          </a:xfrm>
          <a:custGeom>
            <a:avLst/>
            <a:gdLst/>
            <a:ahLst/>
            <a:cxnLst/>
            <a:rect r="r" b="b" t="t" l="l"/>
            <a:pathLst>
              <a:path h="432197" w="367761">
                <a:moveTo>
                  <a:pt x="0" y="0"/>
                </a:moveTo>
                <a:lnTo>
                  <a:pt x="367761" y="0"/>
                </a:lnTo>
                <a:lnTo>
                  <a:pt x="367761" y="432197"/>
                </a:lnTo>
                <a:lnTo>
                  <a:pt x="0" y="432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185030" y="8736252"/>
            <a:ext cx="2337169" cy="2402697"/>
          </a:xfrm>
          <a:custGeom>
            <a:avLst/>
            <a:gdLst/>
            <a:ahLst/>
            <a:cxnLst/>
            <a:rect r="r" b="b" t="t" l="l"/>
            <a:pathLst>
              <a:path h="2402697" w="2337169">
                <a:moveTo>
                  <a:pt x="0" y="0"/>
                </a:moveTo>
                <a:lnTo>
                  <a:pt x="2337170" y="0"/>
                </a:lnTo>
                <a:lnTo>
                  <a:pt x="2337170" y="2402697"/>
                </a:lnTo>
                <a:lnTo>
                  <a:pt x="0" y="24026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8238398" y="-757608"/>
            <a:ext cx="2337169" cy="2402697"/>
          </a:xfrm>
          <a:custGeom>
            <a:avLst/>
            <a:gdLst/>
            <a:ahLst/>
            <a:cxnLst/>
            <a:rect r="r" b="b" t="t" l="l"/>
            <a:pathLst>
              <a:path h="2402697" w="2337169">
                <a:moveTo>
                  <a:pt x="2337170" y="2402698"/>
                </a:moveTo>
                <a:lnTo>
                  <a:pt x="0" y="2402698"/>
                </a:lnTo>
                <a:lnTo>
                  <a:pt x="0" y="0"/>
                </a:lnTo>
                <a:lnTo>
                  <a:pt x="2337170" y="0"/>
                </a:lnTo>
                <a:lnTo>
                  <a:pt x="2337170" y="240269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6633166" y="5716770"/>
            <a:ext cx="2337169" cy="2402697"/>
          </a:xfrm>
          <a:custGeom>
            <a:avLst/>
            <a:gdLst/>
            <a:ahLst/>
            <a:cxnLst/>
            <a:rect r="r" b="b" t="t" l="l"/>
            <a:pathLst>
              <a:path h="2402697" w="2337169">
                <a:moveTo>
                  <a:pt x="2337170" y="0"/>
                </a:moveTo>
                <a:lnTo>
                  <a:pt x="0" y="0"/>
                </a:lnTo>
                <a:lnTo>
                  <a:pt x="0" y="2402697"/>
                </a:lnTo>
                <a:lnTo>
                  <a:pt x="2337170" y="2402697"/>
                </a:lnTo>
                <a:lnTo>
                  <a:pt x="233717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71446" y="443741"/>
            <a:ext cx="10736231" cy="2544131"/>
          </a:xfrm>
          <a:custGeom>
            <a:avLst/>
            <a:gdLst/>
            <a:ahLst/>
            <a:cxnLst/>
            <a:rect r="r" b="b" t="t" l="l"/>
            <a:pathLst>
              <a:path h="2544131" w="10736231">
                <a:moveTo>
                  <a:pt x="0" y="0"/>
                </a:moveTo>
                <a:lnTo>
                  <a:pt x="10736231" y="0"/>
                </a:lnTo>
                <a:lnTo>
                  <a:pt x="10736231" y="2544131"/>
                </a:lnTo>
                <a:lnTo>
                  <a:pt x="0" y="254413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71446" y="3202896"/>
            <a:ext cx="6748112" cy="3147059"/>
          </a:xfrm>
          <a:custGeom>
            <a:avLst/>
            <a:gdLst/>
            <a:ahLst/>
            <a:cxnLst/>
            <a:rect r="r" b="b" t="t" l="l"/>
            <a:pathLst>
              <a:path h="3147059" w="6748112">
                <a:moveTo>
                  <a:pt x="0" y="0"/>
                </a:moveTo>
                <a:lnTo>
                  <a:pt x="6748112" y="0"/>
                </a:lnTo>
                <a:lnTo>
                  <a:pt x="6748112" y="3147059"/>
                </a:lnTo>
                <a:lnTo>
                  <a:pt x="0" y="31470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9162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980775" y="462791"/>
            <a:ext cx="2278525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Track"/>
                <a:ea typeface="Track"/>
                <a:cs typeface="Track"/>
                <a:sym typeface="Track"/>
              </a:rPr>
              <a:t>larana pizza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DAGbPf1Zuog</dc:identifier>
  <dcterms:modified xsi:type="dcterms:W3CDTF">2011-08-01T06:04:30Z</dcterms:modified>
  <cp:revision>1</cp:revision>
  <dc:title>Red and Black Modern Paper Illustrative Pizza Restaurant Presentation</dc:title>
</cp:coreProperties>
</file>

<file path=docProps/thumbnail.jpeg>
</file>